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CA49C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4" autoAdjust="0"/>
    <p:restoredTop sz="93988" autoAdjust="0"/>
  </p:normalViewPr>
  <p:slideViewPr>
    <p:cSldViewPr>
      <p:cViewPr varScale="1">
        <p:scale>
          <a:sx n="109" d="100"/>
          <a:sy n="109" d="100"/>
        </p:scale>
        <p:origin x="21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0AF36-F951-49B4-837C-38077C98936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84566-FA2F-4AD6-81E9-82C5DB6BD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84566-FA2F-4AD6-81E9-82C5DB6BDE3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8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0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412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30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581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360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09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579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53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3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55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137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35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3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0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2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0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5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F282-DC96-4DAC-B720-903B1B17BC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44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Consistent Pronouns and Antecedents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908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Singular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0261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729386"/>
            <a:ext cx="780757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Dominic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dusted off </a:t>
            </a:r>
            <a:r>
              <a:rPr lang="en-US" sz="2400" b="1" dirty="0">
                <a:solidFill>
                  <a:srgbClr val="386546"/>
                </a:solidFill>
              </a:rPr>
              <a:t>his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old </a:t>
            </a:r>
            <a:r>
              <a:rPr lang="en-US" sz="2400" b="1" dirty="0">
                <a:solidFill>
                  <a:srgbClr val="386546"/>
                </a:solidFill>
              </a:rPr>
              <a:t>books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and put </a:t>
            </a:r>
            <a:r>
              <a:rPr lang="en-US" sz="2400" b="1" dirty="0">
                <a:solidFill>
                  <a:srgbClr val="386546"/>
                </a:solidFill>
              </a:rPr>
              <a:t>them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back on the shelf.</a:t>
            </a:r>
          </a:p>
        </p:txBody>
      </p:sp>
      <p:sp>
        <p:nvSpPr>
          <p:cNvPr id="5" name="Curved Down Arrow 4"/>
          <p:cNvSpPr/>
          <p:nvPr/>
        </p:nvSpPr>
        <p:spPr>
          <a:xfrm flipH="1">
            <a:off x="1219200" y="2392562"/>
            <a:ext cx="2133600" cy="350638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flipH="1">
            <a:off x="4191000" y="2392562"/>
            <a:ext cx="2133600" cy="350638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43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820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11966" y="2667831"/>
            <a:ext cx="6889034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CCA49C"/>
                </a:solidFill>
              </a:rPr>
              <a:t>Someone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in the previous class left </a:t>
            </a:r>
            <a:r>
              <a:rPr lang="en-US" sz="2800" b="1" dirty="0">
                <a:solidFill>
                  <a:srgbClr val="CCA49C"/>
                </a:solidFill>
              </a:rPr>
              <a:t>his or her </a:t>
            </a:r>
            <a:r>
              <a:rPr lang="en-US" sz="2800" dirty="0">
                <a:solidFill>
                  <a:srgbClr val="323542"/>
                </a:solidFill>
              </a:rPr>
              <a:t>backpack under the table.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flipH="1">
            <a:off x="1600200" y="2057400"/>
            <a:ext cx="541020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700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4766" y="2684620"/>
            <a:ext cx="78075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CCA49C"/>
                </a:solidFill>
              </a:rPr>
              <a:t>All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of the visitors parked </a:t>
            </a:r>
            <a:r>
              <a:rPr lang="en-US" sz="2400" b="1" dirty="0">
                <a:solidFill>
                  <a:srgbClr val="CCA49C"/>
                </a:solidFill>
              </a:rPr>
              <a:t>their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cars on the lawn.</a:t>
            </a:r>
            <a:endParaRPr lang="en-US" sz="2400" b="1" dirty="0">
              <a:solidFill>
                <a:srgbClr val="323542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flipH="1">
            <a:off x="762000" y="2104967"/>
            <a:ext cx="3505200" cy="5488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4766" y="4473714"/>
            <a:ext cx="78075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CCA49C"/>
                </a:solidFill>
              </a:rPr>
              <a:t>All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of the water dried up before the animals could drink </a:t>
            </a:r>
            <a:r>
              <a:rPr lang="en-US" sz="2400" b="1" dirty="0">
                <a:solidFill>
                  <a:srgbClr val="CCA49C"/>
                </a:solidFill>
              </a:rPr>
              <a:t>it</a:t>
            </a:r>
            <a:r>
              <a:rPr lang="en-US" sz="2400" dirty="0">
                <a:solidFill>
                  <a:srgbClr val="323542"/>
                </a:solidFill>
              </a:rPr>
              <a:t>.</a:t>
            </a:r>
            <a:endParaRPr lang="en-US" sz="2400" b="1" dirty="0">
              <a:solidFill>
                <a:srgbClr val="323542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flipH="1">
            <a:off x="609600" y="3794524"/>
            <a:ext cx="723900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CA4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455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Antecedents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846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Antecedents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4766" y="2703493"/>
            <a:ext cx="780757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314C57"/>
                </a:solidFill>
              </a:rPr>
              <a:t>Steven, Bill, and Aaron </a:t>
            </a:r>
            <a:r>
              <a:rPr lang="en-US" sz="2800" dirty="0">
                <a:solidFill>
                  <a:srgbClr val="323542"/>
                </a:solidFill>
              </a:rPr>
              <a:t>worked together on </a:t>
            </a:r>
            <a:r>
              <a:rPr lang="en-US" sz="2800" b="1" dirty="0">
                <a:solidFill>
                  <a:srgbClr val="314C57"/>
                </a:solidFill>
              </a:rPr>
              <a:t>their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science fair project.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flipH="1">
            <a:off x="1447800" y="2057400"/>
            <a:ext cx="586272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97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Antecedents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8566" y="2765048"/>
            <a:ext cx="795583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Neither the </a:t>
            </a:r>
            <a:r>
              <a:rPr lang="en-US" sz="2400" b="1" dirty="0">
                <a:solidFill>
                  <a:srgbClr val="314C57"/>
                </a:solidFill>
              </a:rPr>
              <a:t>movie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nor </a:t>
            </a:r>
            <a:r>
              <a:rPr lang="en-US" sz="2400" b="1" dirty="0">
                <a:solidFill>
                  <a:srgbClr val="314C57"/>
                </a:solidFill>
              </a:rPr>
              <a:t>its stars </a:t>
            </a:r>
            <a:r>
              <a:rPr lang="en-US" sz="2400" dirty="0">
                <a:solidFill>
                  <a:srgbClr val="323542"/>
                </a:solidFill>
              </a:rPr>
              <a:t>won the awards for which </a:t>
            </a:r>
            <a:r>
              <a:rPr lang="en-US" sz="2400" b="1" dirty="0">
                <a:solidFill>
                  <a:srgbClr val="314C57"/>
                </a:solidFill>
              </a:rPr>
              <a:t>they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had been nominated.</a:t>
            </a:r>
            <a:endParaRPr lang="en-US" sz="2400" b="1" dirty="0">
              <a:solidFill>
                <a:srgbClr val="323542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flipH="1">
            <a:off x="2286000" y="2438400"/>
            <a:ext cx="1371600" cy="357010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flipH="1">
            <a:off x="3962400" y="2231648"/>
            <a:ext cx="4114800" cy="533400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39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Pronoun-Antecedent Agreement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14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Pronoun-Antecedent Agreement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9738"/>
              <a:ext cx="3325552" cy="10858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Gender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9738"/>
              <a:ext cx="3325552" cy="10858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Number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4202444" y="2887731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89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93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606276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rgbClr val="314C57"/>
                </a:solidFill>
              </a:rPr>
              <a:t>Maisy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practiced </a:t>
            </a:r>
            <a:r>
              <a:rPr lang="en-US" sz="3200" b="1" dirty="0">
                <a:solidFill>
                  <a:srgbClr val="314C57"/>
                </a:solidFill>
              </a:rPr>
              <a:t>her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tap dance routine every afternoon.</a:t>
            </a:r>
          </a:p>
        </p:txBody>
      </p:sp>
      <p:sp>
        <p:nvSpPr>
          <p:cNvPr id="5" name="Curved Down Arrow 4"/>
          <p:cNvSpPr/>
          <p:nvPr/>
        </p:nvSpPr>
        <p:spPr>
          <a:xfrm flipH="1">
            <a:off x="1068324" y="1905000"/>
            <a:ext cx="2817876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2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</a:t>
            </a:r>
            <a:r>
              <a:rPr lang="en-US" sz="3200" b="1" dirty="0">
                <a:solidFill>
                  <a:srgbClr val="314C57"/>
                </a:solidFill>
              </a:rPr>
              <a:t>river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overflowed </a:t>
            </a:r>
            <a:r>
              <a:rPr lang="en-US" sz="3200" b="1" dirty="0">
                <a:solidFill>
                  <a:srgbClr val="314C57"/>
                </a:solidFill>
              </a:rPr>
              <a:t>its</a:t>
            </a:r>
            <a:r>
              <a:rPr lang="en-US" sz="3200" b="1" dirty="0">
                <a:solidFill>
                  <a:srgbClr val="323542"/>
                </a:solidFill>
              </a:rPr>
              <a:t> </a:t>
            </a:r>
            <a:r>
              <a:rPr lang="en-US" sz="3200" dirty="0">
                <a:solidFill>
                  <a:srgbClr val="323542"/>
                </a:solidFill>
              </a:rPr>
              <a:t>banks.</a:t>
            </a:r>
            <a:r>
              <a:rPr lang="en-US" sz="3200" b="1" dirty="0">
                <a:solidFill>
                  <a:srgbClr val="323542"/>
                </a:solidFill>
              </a:rPr>
              <a:t>  </a:t>
            </a:r>
            <a:endParaRPr lang="en-US" sz="3200" dirty="0">
              <a:solidFill>
                <a:srgbClr val="323542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flipH="1">
            <a:off x="1447800" y="2194324"/>
            <a:ext cx="312420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87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4766" y="2667831"/>
            <a:ext cx="780757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If a </a:t>
            </a:r>
            <a:r>
              <a:rPr lang="en-US" sz="2800" b="1" dirty="0">
                <a:solidFill>
                  <a:srgbClr val="314C57"/>
                </a:solidFill>
              </a:rPr>
              <a:t>student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is interested in volunteering, </a:t>
            </a:r>
            <a:r>
              <a:rPr lang="en-US" sz="2800" b="1" dirty="0">
                <a:solidFill>
                  <a:srgbClr val="314C57"/>
                </a:solidFill>
              </a:rPr>
              <a:t>he or she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can sign up in the school office.  </a:t>
            </a:r>
          </a:p>
        </p:txBody>
      </p:sp>
      <p:sp>
        <p:nvSpPr>
          <p:cNvPr id="5" name="Curved Down Arrow 4"/>
          <p:cNvSpPr/>
          <p:nvPr/>
        </p:nvSpPr>
        <p:spPr>
          <a:xfrm flipH="1">
            <a:off x="1447800" y="2057400"/>
            <a:ext cx="586272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12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4766" y="2438400"/>
            <a:ext cx="780757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If a </a:t>
            </a:r>
            <a:r>
              <a:rPr lang="en-US" sz="2800" b="1" dirty="0">
                <a:solidFill>
                  <a:srgbClr val="314C57"/>
                </a:solidFill>
              </a:rPr>
              <a:t>student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is interested in volunteering, </a:t>
            </a:r>
            <a:r>
              <a:rPr lang="en-US" sz="2800" b="1" dirty="0">
                <a:solidFill>
                  <a:srgbClr val="314C57"/>
                </a:solidFill>
              </a:rPr>
              <a:t>he or she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can sign up in the school office.  </a:t>
            </a:r>
          </a:p>
        </p:txBody>
      </p:sp>
      <p:sp>
        <p:nvSpPr>
          <p:cNvPr id="5" name="Curved Down Arrow 4"/>
          <p:cNvSpPr/>
          <p:nvPr/>
        </p:nvSpPr>
        <p:spPr>
          <a:xfrm flipH="1">
            <a:off x="1447800" y="1828800"/>
            <a:ext cx="586272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4766" y="4227493"/>
            <a:ext cx="780757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If </a:t>
            </a:r>
            <a:r>
              <a:rPr lang="en-US" sz="2800" b="1" dirty="0">
                <a:solidFill>
                  <a:srgbClr val="314C57"/>
                </a:solidFill>
              </a:rPr>
              <a:t>students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are interested in volunteering, </a:t>
            </a:r>
            <a:r>
              <a:rPr lang="en-US" sz="2800" b="1" dirty="0">
                <a:solidFill>
                  <a:srgbClr val="314C57"/>
                </a:solidFill>
              </a:rPr>
              <a:t>they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can sign up in the school office.  </a:t>
            </a:r>
          </a:p>
        </p:txBody>
      </p:sp>
      <p:sp>
        <p:nvSpPr>
          <p:cNvPr id="10" name="Curved Down Arrow 9"/>
          <p:cNvSpPr/>
          <p:nvPr/>
        </p:nvSpPr>
        <p:spPr>
          <a:xfrm flipH="1">
            <a:off x="1447800" y="3617062"/>
            <a:ext cx="5862720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78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09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223</Words>
  <Application>Microsoft Office PowerPoint</Application>
  <PresentationFormat>On-screen Show (4:3)</PresentationFormat>
  <Paragraphs>53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6</cp:revision>
  <dcterms:created xsi:type="dcterms:W3CDTF">2015-07-07T19:39:15Z</dcterms:created>
  <dcterms:modified xsi:type="dcterms:W3CDTF">2018-05-04T19:06:18Z</dcterms:modified>
</cp:coreProperties>
</file>